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8" r:id="rId2"/>
    <p:sldId id="256" r:id="rId3"/>
    <p:sldId id="259" r:id="rId4"/>
    <p:sldId id="272" r:id="rId5"/>
    <p:sldId id="257" r:id="rId6"/>
    <p:sldId id="304" r:id="rId7"/>
    <p:sldId id="305" r:id="rId8"/>
    <p:sldId id="295" r:id="rId9"/>
    <p:sldId id="306" r:id="rId10"/>
    <p:sldId id="307" r:id="rId11"/>
    <p:sldId id="308" r:id="rId12"/>
    <p:sldId id="309" r:id="rId13"/>
    <p:sldId id="296" r:id="rId14"/>
    <p:sldId id="297" r:id="rId15"/>
    <p:sldId id="27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87691"/>
  </p:normalViewPr>
  <p:slideViewPr>
    <p:cSldViewPr snapToGrid="0">
      <p:cViewPr varScale="1">
        <p:scale>
          <a:sx n="131" d="100"/>
          <a:sy n="131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7033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96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1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78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22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5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8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6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8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98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07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8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83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9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nthaka053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car-plate-dete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1193423" y="2250692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2"/>
                </a:solidFill>
              </a:rPr>
              <a:t>Hello!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1193423" y="3179922"/>
            <a:ext cx="5561100" cy="758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</a:rPr>
              <a:t>I am Chinthaka Jayaweera</a:t>
            </a:r>
            <a:endParaRPr sz="3200" b="1" dirty="0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1193423" y="3877459"/>
            <a:ext cx="5561100" cy="81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70C0"/>
                </a:solidFill>
                <a:hlinkClick r:id="rId3"/>
              </a:rPr>
              <a:t>chinthaka0531@gmail.com</a:t>
            </a:r>
            <a:endParaRPr lang="en" sz="18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70C0"/>
                </a:solidFill>
              </a:rPr>
              <a:t>+94702519585</a:t>
            </a:r>
            <a:endParaRPr sz="1800" dirty="0">
              <a:solidFill>
                <a:srgbClr val="0070C0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23" y="603778"/>
            <a:ext cx="1877484" cy="1877484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6C95-E5ED-69C1-B2C7-22D8CBBD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4" y="1291988"/>
            <a:ext cx="5051859" cy="3367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32419-6297-0D5D-D0EB-B67A094028F6}"/>
              </a:ext>
            </a:extLst>
          </p:cNvPr>
          <p:cNvSpPr txBox="1"/>
          <p:nvPr/>
        </p:nvSpPr>
        <p:spPr>
          <a:xfrm>
            <a:off x="5089584" y="2745151"/>
            <a:ext cx="25620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mAP at  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0.5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IOU = 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0.915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mAP@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0.5:0.95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IOU = 0.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68E56-F85A-D86B-0AE4-8AF227982258}"/>
              </a:ext>
            </a:extLst>
          </p:cNvPr>
          <p:cNvSpPr txBox="1"/>
          <p:nvPr/>
        </p:nvSpPr>
        <p:spPr>
          <a:xfrm>
            <a:off x="1234223" y="4659894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08: Precision_Recall Curve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37763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Final Results with OCR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DBB92-AA93-A84C-120C-F758C452D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5" t="7734" r="10479"/>
          <a:stretch/>
        </p:blipFill>
        <p:spPr>
          <a:xfrm>
            <a:off x="3585018" y="2007402"/>
            <a:ext cx="2210364" cy="158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6E33F-EF92-F561-2D78-F58BC4F8B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1"/>
          <a:stretch/>
        </p:blipFill>
        <p:spPr>
          <a:xfrm>
            <a:off x="1199072" y="2012246"/>
            <a:ext cx="2076436" cy="1585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2F34C-A2FC-B682-AE20-928D1D463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35" r="13097" b="19900"/>
          <a:stretch/>
        </p:blipFill>
        <p:spPr>
          <a:xfrm>
            <a:off x="6173271" y="2017090"/>
            <a:ext cx="2307304" cy="1580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FFDBEE-35F9-F122-FA85-D154DDDE6A75}"/>
              </a:ext>
            </a:extLst>
          </p:cNvPr>
          <p:cNvSpPr txBox="1"/>
          <p:nvPr/>
        </p:nvSpPr>
        <p:spPr>
          <a:xfrm>
            <a:off x="2644319" y="4006881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09: Final results with OCR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336069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92143" y="171942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Final product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C9F8-8F85-F930-7DDD-802BBB843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3"/>
          <a:stretch/>
        </p:blipFill>
        <p:spPr>
          <a:xfrm>
            <a:off x="1528813" y="1181738"/>
            <a:ext cx="6086371" cy="3254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A44C5-56C6-3DA0-7F8D-717A969EC9E7}"/>
              </a:ext>
            </a:extLst>
          </p:cNvPr>
          <p:cNvSpPr txBox="1"/>
          <p:nvPr/>
        </p:nvSpPr>
        <p:spPr>
          <a:xfrm>
            <a:off x="2644319" y="4583489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10: Final product as a web application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13552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3.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64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27BBE-609F-62F2-D97E-D764F298B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0347"/>
              </p:ext>
            </p:extLst>
          </p:nvPr>
        </p:nvGraphicFramePr>
        <p:xfrm>
          <a:off x="616402" y="1323308"/>
          <a:ext cx="7911194" cy="2282733"/>
        </p:xfrm>
        <a:graphic>
          <a:graphicData uri="http://schemas.openxmlformats.org/drawingml/2006/table">
            <a:tbl>
              <a:tblPr firstRow="1" bandRow="1">
                <a:tableStyleId>{C98665B7-6574-423E-A4B5-A6C020D860FF}</a:tableStyleId>
              </a:tblPr>
              <a:tblGrid>
                <a:gridCol w="3955597">
                  <a:extLst>
                    <a:ext uri="{9D8B030D-6E8A-4147-A177-3AD203B41FA5}">
                      <a16:colId xmlns:a16="http://schemas.microsoft.com/office/drawing/2014/main" val="499637137"/>
                    </a:ext>
                  </a:extLst>
                </a:gridCol>
                <a:gridCol w="3955597">
                  <a:extLst>
                    <a:ext uri="{9D8B030D-6E8A-4147-A177-3AD203B41FA5}">
                      <a16:colId xmlns:a16="http://schemas.microsoft.com/office/drawing/2014/main" val="891333841"/>
                    </a:ext>
                  </a:extLst>
                </a:gridCol>
              </a:tblGrid>
              <a:tr h="760911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Challenges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Possible Solutions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53510"/>
                  </a:ext>
                </a:extLst>
              </a:tr>
              <a:tr h="760911">
                <a:tc>
                  <a:txBody>
                    <a:bodyPr/>
                    <a:lstStyle/>
                    <a:p>
                      <a:r>
                        <a:rPr lang="en-LK" sz="1200" dirty="0"/>
                        <a:t>Small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Start training from pre-trained weights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Collecting more data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Data augmentation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186087"/>
                  </a:ext>
                </a:extLst>
              </a:tr>
              <a:tr h="760911">
                <a:tc>
                  <a:txBody>
                    <a:bodyPr/>
                    <a:lstStyle/>
                    <a:p>
                      <a:r>
                        <a:rPr lang="en-LK" sz="1200" dirty="0"/>
                        <a:t>Low OCR accuracy in tilted License 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Using perspective transformation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0272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F89556-7EA5-D109-DE3E-BEFDB73A8A91}"/>
              </a:ext>
            </a:extLst>
          </p:cNvPr>
          <p:cNvSpPr txBox="1"/>
          <p:nvPr/>
        </p:nvSpPr>
        <p:spPr>
          <a:xfrm>
            <a:off x="2644319" y="4180115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Table 01: Challenges and solutions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109413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4"/>
            <a:ext cx="6947377" cy="192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600" dirty="0"/>
              <a:t>License plate recognition with YOLO V5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lvl="0"/>
            <a:r>
              <a:rPr lang="en-US" dirty="0"/>
              <a:t>Methodology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718596" y="450668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Number recognition</a:t>
              </a:r>
              <a:endParaRPr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Used EasyOCR to reco</a:t>
              </a: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g</a:t>
              </a: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ni</a:t>
              </a: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z</a:t>
              </a: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e the text in the plate </a:t>
              </a:r>
              <a:endParaRPr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86279" y="452480"/>
            <a:ext cx="3546900" cy="2620753"/>
            <a:chOff x="0" y="1178488"/>
            <a:chExt cx="3546900" cy="3494337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78488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Input Image</a:t>
              </a:r>
              <a:endParaRPr sz="16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A cropped vehicle</a:t>
              </a:r>
              <a:endParaRPr lang="en-GB"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3030483" y="450668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Detected Number Plate</a:t>
              </a:r>
              <a:endParaRPr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Detected and cropped the number plate using trained Yolo</a:t>
              </a:r>
              <a:endParaRPr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8DAD7-0B4C-2DEF-5BCE-6070C87C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3" t="8417" r="14000"/>
          <a:stretch/>
        </p:blipFill>
        <p:spPr>
          <a:xfrm>
            <a:off x="884959" y="2531007"/>
            <a:ext cx="1949540" cy="1543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E93AF-7E86-183A-21E6-350E767F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891" y="3092978"/>
            <a:ext cx="1612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A8AEE-AC04-4531-A6B6-538191BD9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45" t="7734" r="10479"/>
          <a:stretch/>
        </p:blipFill>
        <p:spPr>
          <a:xfrm>
            <a:off x="6336183" y="2474483"/>
            <a:ext cx="2210364" cy="1580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C442B-2870-11E6-1560-F8F01BE674E8}"/>
              </a:ext>
            </a:extLst>
          </p:cNvPr>
          <p:cNvSpPr txBox="1"/>
          <p:nvPr/>
        </p:nvSpPr>
        <p:spPr>
          <a:xfrm>
            <a:off x="884960" y="4185005"/>
            <a:ext cx="1949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01: Input image</a:t>
            </a:r>
            <a:endParaRPr lang="en-LK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1A565-8E5F-335D-0F64-F8E5DBB9C179}"/>
              </a:ext>
            </a:extLst>
          </p:cNvPr>
          <p:cNvSpPr txBox="1"/>
          <p:nvPr/>
        </p:nvSpPr>
        <p:spPr>
          <a:xfrm>
            <a:off x="3542227" y="4179363"/>
            <a:ext cx="1949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02: Cropped license plate</a:t>
            </a:r>
            <a:endParaRPr lang="en-LK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50EB7-EB5D-478A-C9D1-2E3FAAD078B5}"/>
              </a:ext>
            </a:extLst>
          </p:cNvPr>
          <p:cNvSpPr txBox="1"/>
          <p:nvPr/>
        </p:nvSpPr>
        <p:spPr>
          <a:xfrm>
            <a:off x="6466595" y="4220814"/>
            <a:ext cx="1949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03: Output</a:t>
            </a:r>
            <a:endParaRPr lang="en-LK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699" y="444862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Dataset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93699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Kaggle Car license plate detection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was used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Annotation format: Pascal VOC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Number of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433</a:t>
            </a:r>
          </a:p>
          <a:p>
            <a:pPr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Training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283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Validation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100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Testing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50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Object detection model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93699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94;p13"/>
          <p:cNvSpPr txBox="1"/>
          <p:nvPr/>
        </p:nvSpPr>
        <p:spPr>
          <a:xfrm>
            <a:off x="893698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Yolo V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5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was used as the detection model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There are 10 versions of pre-trained checkpoints in their work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Yolov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s version was used in the project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Since the dataset is too small training was started from pre-trained weights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Repo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  <a:hlinkClick r:id="rId3"/>
              </a:rPr>
              <a:t>link</a:t>
            </a:r>
            <a:endParaRPr lang="en-GB" sz="16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4677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lvl="0"/>
            <a:r>
              <a:rPr lang="en-US" dirty="0"/>
              <a:t>Results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40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1C39E-1A6D-8945-6762-FA9A45EB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44" b="50000"/>
          <a:stretch/>
        </p:blipFill>
        <p:spPr>
          <a:xfrm>
            <a:off x="4847377" y="1640541"/>
            <a:ext cx="3855361" cy="2571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F80473-00CF-F8EE-A8A2-F52633A4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44" b="50000"/>
          <a:stretch/>
        </p:blipFill>
        <p:spPr>
          <a:xfrm>
            <a:off x="716639" y="1640541"/>
            <a:ext cx="3855361" cy="25717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5C38BB-5F6C-8734-9F4A-156A20366844}"/>
              </a:ext>
            </a:extLst>
          </p:cNvPr>
          <p:cNvSpPr/>
          <p:nvPr/>
        </p:nvSpPr>
        <p:spPr>
          <a:xfrm>
            <a:off x="3594193" y="2412815"/>
            <a:ext cx="570665" cy="90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E6CB71-8DFE-A0D7-C3A5-9149264AC06E}"/>
              </a:ext>
            </a:extLst>
          </p:cNvPr>
          <p:cNvSpPr/>
          <p:nvPr/>
        </p:nvSpPr>
        <p:spPr>
          <a:xfrm>
            <a:off x="7722160" y="2420508"/>
            <a:ext cx="570665" cy="90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F3622-3E64-C7D0-F410-FAFAE8A7027E}"/>
              </a:ext>
            </a:extLst>
          </p:cNvPr>
          <p:cNvSpPr txBox="1"/>
          <p:nvPr/>
        </p:nvSpPr>
        <p:spPr>
          <a:xfrm>
            <a:off x="716639" y="4259164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05: Ground Truth</a:t>
            </a:r>
            <a:endParaRPr lang="en-LK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2D98B-5C7F-3B63-0204-87EEFBD2B263}"/>
              </a:ext>
            </a:extLst>
          </p:cNvPr>
          <p:cNvSpPr txBox="1"/>
          <p:nvPr/>
        </p:nvSpPr>
        <p:spPr>
          <a:xfrm>
            <a:off x="4707750" y="4269797"/>
            <a:ext cx="39949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06: Predictions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409577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BBDCF-96B4-0F45-E685-D764F7C3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38" y="1291988"/>
            <a:ext cx="6559523" cy="3279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E4D7D-D6E4-E43B-782A-A77A5F7DB1D2}"/>
              </a:ext>
            </a:extLst>
          </p:cNvPr>
          <p:cNvSpPr txBox="1"/>
          <p:nvPr/>
        </p:nvSpPr>
        <p:spPr>
          <a:xfrm>
            <a:off x="1292238" y="4592073"/>
            <a:ext cx="65595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07: Training results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4059939065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263</Words>
  <Application>Microsoft Macintosh PowerPoint</Application>
  <PresentationFormat>On-screen Show (16:9)</PresentationFormat>
  <Paragraphs>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Lato</vt:lpstr>
      <vt:lpstr>Calibri Light</vt:lpstr>
      <vt:lpstr>Raleway</vt:lpstr>
      <vt:lpstr>Antonio template</vt:lpstr>
      <vt:lpstr>Hello!</vt:lpstr>
      <vt:lpstr>License plate recognition with YOLO V5 </vt:lpstr>
      <vt:lpstr>1. Methodology</vt:lpstr>
      <vt:lpstr>PowerPoint Presentation</vt:lpstr>
      <vt:lpstr>Dataset</vt:lpstr>
      <vt:lpstr>Object detection model</vt:lpstr>
      <vt:lpstr>2. Results</vt:lpstr>
      <vt:lpstr>Plate detection results</vt:lpstr>
      <vt:lpstr>Plate detection results</vt:lpstr>
      <vt:lpstr>Plate detection results</vt:lpstr>
      <vt:lpstr>Final Results with OCR</vt:lpstr>
      <vt:lpstr>Final product</vt:lpstr>
      <vt:lpstr>3. CHALLENGES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Capture AI - RegTransform Take-home Challenge</dc:title>
  <dc:creator>Nimasha</dc:creator>
  <cp:lastModifiedBy>Microsoft Office User</cp:lastModifiedBy>
  <cp:revision>55</cp:revision>
  <dcterms:modified xsi:type="dcterms:W3CDTF">2022-09-14T10:47:07Z</dcterms:modified>
</cp:coreProperties>
</file>